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6" r:id="rId4"/>
    <p:sldId id="257" r:id="rId5"/>
    <p:sldId id="259" r:id="rId6"/>
    <p:sldId id="261" r:id="rId7"/>
    <p:sldId id="262" r:id="rId8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19E1F3-2EB3-4670-B2F1-8F415BD75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C0F167-4840-4C7C-A843-03F196A08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9D731B-CAB2-4724-AADB-C4C278B25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796AC1-2DF9-4D6E-A039-960F7AEB1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DCC3F8-A873-485D-8E3B-6D0AFA422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23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6129F-5524-4A46-B7C9-C7AF1ABEE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F64876-2628-401E-BE66-33A9E9B19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1E4D6A-75D8-49DC-A930-C1531392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F8A1A4-94E7-4B72-9F6A-D73C92FE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7327F3-A0D9-40AB-97DC-9C046CAC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20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6098D8-A8F1-4539-A0F5-504C0ECC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6CC15D1-DA16-400F-8660-E7D57F52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A80AE7-3430-4423-8E8F-5601B831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ECCA63-76EB-45AF-A372-0806F1EB8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D8913E-99A4-468D-9AA6-FCD8C32C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92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FEE1B-0250-45EA-B484-7A76CC4D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8CFAFA-B3EE-40AE-8567-E2AA9ED00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7AC483-A251-4F04-BFD1-387FA9C1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C1B780-18EB-46AA-AB2C-92E95DB9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AB1239-0DC6-4CD6-B611-0F4AD256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16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9C2B9E-E6F0-4590-97E5-80BB8DD6B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9C968F-0F1A-418E-ADDF-F97CD2FA7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B69923-435A-4FDD-9A1A-DA5D0C74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768AAC-0F1B-4BF9-A40A-55DD04E7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77C9F9-9D0D-42DB-A18E-3C48CD8A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35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1BBCE-7FD7-4CC9-851A-C71FF9C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A2F876-4F07-418D-8D81-62C13ABBE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AF6CA1E-9076-4C4E-ADC3-A086CDB22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0BFA31-55A4-4023-B02B-27FDF73D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93DDC0-BA11-49DD-9506-5D269267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C90C84-D41D-42B4-A5F3-406FF97D0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1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67730-96D1-4022-9BB2-FD46774F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219668-B5B0-4EDB-A6BC-A4516901A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B2FB8C-2B5D-4F77-8B8C-4FD296C57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4F1DA7-0563-4B69-BDF4-64B6E36AE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76C5DBF-A589-45FF-9FBC-B6F57125B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794E4EA-C6E9-4B3C-8BA2-B954D303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45961C1-ACBB-49D7-90E7-6A6288F89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6ADA21E-3EA8-4B44-8ABF-80C08BDB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59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363E1-370E-4E68-9B3A-A79D408C9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18FB9A-7212-4BB4-BAC0-712BEF6E5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3789C3-E160-4949-80F2-E56B3974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436F80F-8B1F-4E01-A6D6-6DF6F62A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8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423F826-0063-468D-B487-FB3A3499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C947D37-97A2-474A-B346-DDEDCF0A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DB67DE-3518-495A-A2B5-87C8C154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5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76993-1139-435A-9BB6-60861C71F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AE1912-A207-4310-9EED-D0EA7EC09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E48AC3-392A-4F49-864D-E41EF9324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3DA27D-A988-4D25-9F21-B70C744D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FE83A34-7704-4DA6-BA54-0EB9603A1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034102-5319-4944-8AD8-4AA5E80B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5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135D5-0244-4A2B-8D32-C4810E6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11F83A-95C9-41D8-8F54-567731E07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96CC05-1014-4193-BB33-9174A7A57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40AA9B-4685-4787-8F07-7B0ECF06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67AC3A-026C-40EE-8007-114685B8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C3DD89-523D-4089-BBCD-1DDFCC57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37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7D6BFB9-9AB1-402D-8B59-04CBB26E2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906A47-9171-460F-969B-C5FC4619F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FCB191-1978-43C0-BD9B-DC19E43C7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CDE5E-6A4D-4B31-A4DA-431E7D3B5D45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D9DAD4-38F4-4B0E-B1FE-8D110D3C8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3A7AAF-07BC-4426-83BD-AE66DC8FA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8158-4699-48FA-AC56-E662B20BE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AEBE22A-5132-4891-9AE5-13C294194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01" y="1432874"/>
            <a:ext cx="11408135" cy="292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5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4B3E376-7E81-432F-AAF4-83A89E7AA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445770"/>
            <a:ext cx="9380220" cy="596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AA52F44-9ADB-40CB-816C-4FC10C004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560070"/>
            <a:ext cx="9380220" cy="57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0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64D7756-325F-4832-94D1-75B0A3FF7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560070"/>
            <a:ext cx="9380220" cy="57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1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968670B-21B5-4507-92BA-BC7C61DDA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556260"/>
            <a:ext cx="9380220" cy="574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09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4B76041-12C5-4514-829C-C41B22B60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579120"/>
            <a:ext cx="9380220" cy="569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92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769015A5-DF8D-4872-A434-1E3726EBA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0" y="560070"/>
            <a:ext cx="9380220" cy="57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17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0</Words>
  <Application>Microsoft Office PowerPoint</Application>
  <PresentationFormat>Breedbeeld</PresentationFormat>
  <Paragraphs>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van Herpt</dc:creator>
  <cp:lastModifiedBy>van Herpt</cp:lastModifiedBy>
  <cp:revision>11</cp:revision>
  <cp:lastPrinted>2025-02-22T15:41:23Z</cp:lastPrinted>
  <dcterms:created xsi:type="dcterms:W3CDTF">2024-11-06T08:10:39Z</dcterms:created>
  <dcterms:modified xsi:type="dcterms:W3CDTF">2025-03-10T08:02:01Z</dcterms:modified>
</cp:coreProperties>
</file>