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C9A83C-14D7-439F-94AC-AD29BEA18D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026473C-27A8-4D39-A45E-7B3ABC83D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661AD54-3C74-4950-B6F7-B58C31866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945A-1A3C-4FE4-83EE-60A25BEA3BBF}" type="datetimeFigureOut">
              <a:rPr lang="nl-NL" smtClean="0"/>
              <a:t>27-1-2025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12CCC66-6955-48B5-91BF-8C70D6AF4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C55C6BE-97CE-4971-9413-CA046E753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0012D-9A36-42B1-B29D-E6BE99E757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7149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852EA4-70EE-45A6-91C6-E77863C12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6E827D1-C5DB-41AA-BA42-6875BD4148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29BEBE3-241E-4D16-BAE0-61C7F02B0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945A-1A3C-4FE4-83EE-60A25BEA3BBF}" type="datetimeFigureOut">
              <a:rPr lang="nl-NL" smtClean="0"/>
              <a:t>27-1-2025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47E1F28-604F-4FE5-873D-EE0209ACD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BDBC10C-0C57-475F-9BFC-85E2BCB74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0012D-9A36-42B1-B29D-E6BE99E757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0092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8F006FF5-BA13-468A-903E-CB47F49F87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A63087D-F329-4645-BAB3-9D8FCB194B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F0E6AD5-FE91-4336-A6C8-951737028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945A-1A3C-4FE4-83EE-60A25BEA3BBF}" type="datetimeFigureOut">
              <a:rPr lang="nl-NL" smtClean="0"/>
              <a:t>27-1-2025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21BAD3A-9250-4C42-90AA-8CF8AFBDC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300C1B8-6593-4ED2-8EF0-25D6EFABB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0012D-9A36-42B1-B29D-E6BE99E757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0095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55B21D-8C6F-471C-A4ED-379937FE7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4978BB5-F419-47D5-8B9A-32A65D539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581EE1A-F050-4B5B-8C0F-AF80A5736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945A-1A3C-4FE4-83EE-60A25BEA3BBF}" type="datetimeFigureOut">
              <a:rPr lang="nl-NL" smtClean="0"/>
              <a:t>27-1-2025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2A5D521-5E94-420E-A342-8657EC557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7CC5EC8-7410-4597-8297-5D51F9A08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0012D-9A36-42B1-B29D-E6BE99E757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2609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5309BE-8481-491E-80DB-80549FC85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54A038B-7401-4DBC-8FC5-96462E8E68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8E0C95F-5B07-4A84-AC8C-62AE70663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945A-1A3C-4FE4-83EE-60A25BEA3BBF}" type="datetimeFigureOut">
              <a:rPr lang="nl-NL" smtClean="0"/>
              <a:t>27-1-2025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CB09556-159A-428B-854A-750976509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A7F4AA2-8CD0-41B7-8912-BEB2FE1C7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0012D-9A36-42B1-B29D-E6BE99E757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0661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01B6F6-0EBB-44B3-85D4-84ED5D27D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4FCF9ED-2114-4600-82E8-D547FEEEDD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D2FCDE5-7E6E-479C-B5A2-97639B686E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3E77A6B-AF46-4B60-87E3-E21C2E320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945A-1A3C-4FE4-83EE-60A25BEA3BBF}" type="datetimeFigureOut">
              <a:rPr lang="nl-NL" smtClean="0"/>
              <a:t>27-1-2025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17CF3AA-20A0-46FD-84E4-39AD80DC5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6DCB3AA-71E5-409E-A0A5-C7C41A8AF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0012D-9A36-42B1-B29D-E6BE99E757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1508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1845E7-66AA-40F8-AD6F-506D47699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85BBFB1-9C3F-4AC2-BF5F-BBC1D833D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33BF47D-95E8-4EC4-B2EE-22FCF8C4F2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C6F609E-27AC-4C86-9018-63B10CE946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2F328AD-B2AA-487F-BA32-4C92F48BCE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9619479-EDE4-44B7-962E-BD2955AF2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945A-1A3C-4FE4-83EE-60A25BEA3BBF}" type="datetimeFigureOut">
              <a:rPr lang="nl-NL" smtClean="0"/>
              <a:t>27-1-2025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7FB5A17-C864-4C10-B602-C236ADAD6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DB58E28F-39C5-4349-8E66-2462F549C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0012D-9A36-42B1-B29D-E6BE99E757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3368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F5ED32-F33D-4C36-B1BE-EEFAA1BB6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9CD7194-9137-4105-9B32-AE2EA823F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945A-1A3C-4FE4-83EE-60A25BEA3BBF}" type="datetimeFigureOut">
              <a:rPr lang="nl-NL" smtClean="0"/>
              <a:t>27-1-2025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A5EBDB0-650C-4BFC-902E-3EAEA9EF6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78A1969-A13D-484B-9A48-E10DD765E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0012D-9A36-42B1-B29D-E6BE99E757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7132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B98A28E-282E-4A20-9F56-757CA86EE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945A-1A3C-4FE4-83EE-60A25BEA3BBF}" type="datetimeFigureOut">
              <a:rPr lang="nl-NL" smtClean="0"/>
              <a:t>27-1-2025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0CE20F9-9869-462B-A04A-B6C7DEB7B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B589DBC-E5B2-4482-B43F-3476E700F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0012D-9A36-42B1-B29D-E6BE99E757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3049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617EAC-6402-43B1-94E7-63B0A8520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C5DBE38-56A1-4F96-8DD8-32500ADB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DC20896-AA76-44D3-95F6-BB2679FCD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36BD896-2BAE-4F14-B030-7A4CEB91E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945A-1A3C-4FE4-83EE-60A25BEA3BBF}" type="datetimeFigureOut">
              <a:rPr lang="nl-NL" smtClean="0"/>
              <a:t>27-1-2025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A028623-AB97-4B92-A364-3501D3F03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FC8A461-E63C-4798-AF3F-3EF15A31D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0012D-9A36-42B1-B29D-E6BE99E757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4147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2AEC3C-A2B0-4FFF-9F61-6BE4D206B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0C26BCD-25F2-4F97-8A47-9281D36B6A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7FBF430-DB81-4044-895B-A353619E0A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D3FCA87-54D6-4724-980F-CB82875FD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945A-1A3C-4FE4-83EE-60A25BEA3BBF}" type="datetimeFigureOut">
              <a:rPr lang="nl-NL" smtClean="0"/>
              <a:t>27-1-2025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F3DC37B-BFAC-4E48-A7D8-8839B7718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6889C49-FF38-4A17-85C5-3714ABF1B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0012D-9A36-42B1-B29D-E6BE99E757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5517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3F4A494-4972-4EC2-9175-CC9DE606B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3A1E210-B022-48EA-B132-1CF5BD707A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3ABEBBD-B653-4854-88F9-55CAB52272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6945A-1A3C-4FE4-83EE-60A25BEA3BBF}" type="datetimeFigureOut">
              <a:rPr lang="nl-NL" smtClean="0"/>
              <a:t>27-1-2025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719F677-81C3-4A3D-BF2C-5C37742858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1EC5556-39B1-4B8E-A59A-63954F4AC2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0012D-9A36-42B1-B29D-E6BE99E757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9778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E22755C2-2102-4934-8958-889CBEF3EE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071" y="423428"/>
            <a:ext cx="11039857" cy="6011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490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04FDC324-6EE9-44CA-8198-89B2431DA4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321" y="526852"/>
            <a:ext cx="11026497" cy="5804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763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1805427C-F278-48F7-99DB-204B91F1B5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773" y="479394"/>
            <a:ext cx="11445701" cy="6232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04978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0</Words>
  <Application>Microsoft Office PowerPoint</Application>
  <PresentationFormat>Breedbeeld</PresentationFormat>
  <Paragraphs>0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van Herpt</dc:creator>
  <cp:lastModifiedBy>van Herpt</cp:lastModifiedBy>
  <cp:revision>4</cp:revision>
  <dcterms:created xsi:type="dcterms:W3CDTF">2025-01-24T17:04:13Z</dcterms:created>
  <dcterms:modified xsi:type="dcterms:W3CDTF">2025-01-27T16:05:06Z</dcterms:modified>
</cp:coreProperties>
</file>